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54" dt="2022-05-25T18:22:54.2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5T18:23:20.120" v="14223" actId="14100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25T14:54:20.195" v="13597" actId="20577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5T14:15:47.934" v="13265" actId="20577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25T18:01:54.409" v="14168" actId="20577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5T15:53:29.461" v="13698" actId="20577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5.329" v="13523" actId="27636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9:26.243" v="14063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9:26.243" v="14063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8:18:14.366" v="14208" actId="12789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">
          <ac:chgData name="Dominique RIGHETTO" userId="512fe077-82ad-424c-88a3-15e852b5861d" providerId="ADAL" clId="{7B29A387-81C3-4DC3-8DD1-E7E42D5484F3}" dt="2022-05-25T14:55:46.194" v="13609" actId="1076"/>
          <ac:picMkLst>
            <pc:docMk/>
            <pc:sldMk cId="3463343363" sldId="271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8:15:35.759" v="14201" actId="1076"/>
          <ac:picMkLst>
            <pc:docMk/>
            <pc:sldMk cId="3463343363" sldId="271"/>
            <ac:picMk id="9" creationId="{E82EAB40-C2D5-B252-9642-18C0D40C1E19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25T14:46:16.851" v="13536" actId="1076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8:18:14.366" v="14208" actId="12789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25T18:18:14.366" v="14208" actId="1278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delSp modSp add mod ord modNotesTx">
        <pc:chgData name="Dominique RIGHETTO" userId="512fe077-82ad-424c-88a3-15e852b5861d" providerId="ADAL" clId="{7B29A387-81C3-4DC3-8DD1-E7E42D5484F3}" dt="2022-05-25T16:25:02.496" v="14027" actId="3064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5T14:30:48.272" v="13419" actId="207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0T09:01:38.329" v="12856" actId="20577"/>
          <ac:spMkLst>
            <pc:docMk/>
            <pc:sldMk cId="2365769606" sldId="289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23:20.120" v="14223" actId="14100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6:34.210" v="13963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6:16:34.210" v="13963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5T16:24:39.293" v="14026" actId="3064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secure-headers/#http-strict-transport-securi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715" y="5557042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781" y="5938747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3781" y="6249236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781" y="5619857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2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" y="2582398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582398"/>
            <a:ext cx="5713306" cy="3455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EAB40-C2D5-B252-9642-18C0D40C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50" y="5454289"/>
            <a:ext cx="3143689" cy="495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659" y="2873594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14" y="2873594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846</TotalTime>
  <Words>2882</Words>
  <Application>Microsoft Office PowerPoint</Application>
  <PresentationFormat>Widescreen</PresentationFormat>
  <Paragraphs>405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2022-05-25T18:23:21Z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